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al Black" panose="020B0A04020102020204" pitchFamily="34" charset="0"/>
      <p:bold r:id="rId13"/>
    </p:embeddedFont>
    <p:embeddedFont>
      <p:font typeface="DM Sans" pitchFamily="2" charset="0"/>
      <p:regular r:id="rId14"/>
    </p:embeddedFont>
    <p:embeddedFont>
      <p:font typeface="Illuma Black" panose="00000A00000000000000" pitchFamily="2" charset="0"/>
      <p:bold r:id="rId15"/>
    </p:embeddedFont>
    <p:embeddedFont>
      <p:font typeface="Impact" panose="020B0806030902050204" pitchFamily="34" charset="0"/>
      <p:regular r:id="rId16"/>
    </p:embeddedFont>
    <p:embeddedFont>
      <p:font typeface="Libre Baskerville" panose="020000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87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Spending 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>
              <a:latin typeface="Impact" panose="020B080603090205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Boost Subscriptions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Loyalty Programs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Targeted Marketing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Product Positioning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rial Black" panose="020B0A04020102020204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Total Purchases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Data Columns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Missing Values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rial Black" panose="020B0A04020102020204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rial" panose="020B0604020202020204" pitchFamily="34" charset="0"/>
                <a:ea typeface="Libre Baskerville Light" pitchFamily="34" charset="-122"/>
                <a:cs typeface="Arial" panose="020B0604020202020204" pitchFamily="34" charset="0"/>
              </a:rPr>
              <a:t>01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Data Loading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rial" panose="020B0604020202020204" pitchFamily="34" charset="0"/>
                <a:ea typeface="Libre Baskerville Light" pitchFamily="34" charset="-122"/>
                <a:cs typeface="Arial" panose="020B0604020202020204" pitchFamily="34" charset="0"/>
              </a:rPr>
              <a:t>02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Initial Exploration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rial" panose="020B0604020202020204" pitchFamily="34" charset="0"/>
                <a:ea typeface="Libre Baskerville Light" pitchFamily="34" charset="-122"/>
                <a:cs typeface="Arial" panose="020B0604020202020204" pitchFamily="34" charset="0"/>
              </a:rPr>
              <a:t>03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Missing Data Handling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rial" panose="020B0604020202020204" pitchFamily="34" charset="0"/>
                <a:ea typeface="Libre Baskerville Light" pitchFamily="34" charset="-122"/>
                <a:cs typeface="Arial" panose="020B0604020202020204" pitchFamily="34" charset="0"/>
              </a:rPr>
              <a:t>04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Feature Engineering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Arial" panose="020B0604020202020204" pitchFamily="34" charset="0"/>
                <a:ea typeface="Libre Baskerville Light" pitchFamily="34" charset="-122"/>
                <a:cs typeface="Arial" panose="020B0604020202020204" pitchFamily="34" charset="0"/>
              </a:rPr>
              <a:t>05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Database Integration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Revenue by Gender Analysis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Key Insight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rial Black" panose="020B0A04020102020204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Smart Shoppers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Strategic Opportunity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rial Black" panose="020B0A04020102020204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5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Blouse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5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Dress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4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Shirt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rial Black" panose="020B0A04020102020204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Express Shipping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$65</a:t>
            </a:r>
            <a:endParaRPr lang="en-US" sz="8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Standard Shipping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$58</a:t>
            </a:r>
            <a:endParaRPr lang="en-US" sz="8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Subscription Impact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Higher Spend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Revenue Share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Loyalty Rate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Customer Segmentation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1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Illuma Black" panose="00000A00000000000000" pitchFamily="2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>
              <a:latin typeface="Illuma Black" panose="00000A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2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Illuma Black" panose="00000A00000000000000" pitchFamily="2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>
              <a:latin typeface="Illuma Black" panose="00000A00000000000000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Arial" panose="020B0604020202020204" pitchFamily="34" charset="0"/>
                <a:ea typeface="Libre Baskerville" pitchFamily="34" charset="-122"/>
                <a:cs typeface="Arial" panose="020B0604020202020204" pitchFamily="34" charset="0"/>
              </a:rPr>
              <a:t>3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Illuma Black" panose="00000A00000000000000" pitchFamily="2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>
              <a:latin typeface="Illuma Black" panose="00000A00000000000000" pitchFamily="2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276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Libre Baskerville</vt:lpstr>
      <vt:lpstr>Arial Black</vt:lpstr>
      <vt:lpstr>DM Sans</vt:lpstr>
      <vt:lpstr>Illuma Black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 Naveenkuvmar</cp:lastModifiedBy>
  <cp:revision>7</cp:revision>
  <dcterms:created xsi:type="dcterms:W3CDTF">2025-10-14T02:52:14Z</dcterms:created>
  <dcterms:modified xsi:type="dcterms:W3CDTF">2026-01-19T05:12:00Z</dcterms:modified>
</cp:coreProperties>
</file>